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6" r:id="rId6"/>
    <p:sldId id="270" r:id="rId7"/>
    <p:sldId id="269" r:id="rId8"/>
    <p:sldId id="260" r:id="rId9"/>
    <p:sldId id="261" r:id="rId10"/>
    <p:sldId id="262" r:id="rId11"/>
    <p:sldId id="263" r:id="rId12"/>
    <p:sldId id="267" r:id="rId13"/>
    <p:sldId id="271" r:id="rId14"/>
    <p:sldId id="272" r:id="rId15"/>
    <p:sldId id="273" r:id="rId16"/>
    <p:sldId id="264" r:id="rId17"/>
    <p:sldId id="265" r:id="rId18"/>
    <p:sldId id="26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2EF32135-A59A-4175-A65C-99D3249E2AB6}" type="datetimeFigureOut">
              <a:rPr lang="en-US" smtClean="0"/>
              <a:t>2/4/2013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CAB41ED-1203-4485-9915-D1BB6A3241DA}"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F32135-A59A-4175-A65C-99D3249E2AB6}" type="datetimeFigureOut">
              <a:rPr lang="en-US" smtClean="0"/>
              <a:t>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CAB41ED-1203-4485-9915-D1BB6A3241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F32135-A59A-4175-A65C-99D3249E2AB6}" type="datetimeFigureOut">
              <a:rPr lang="en-US" smtClean="0"/>
              <a:t>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CAB41ED-1203-4485-9915-D1BB6A3241D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F32135-A59A-4175-A65C-99D3249E2AB6}" type="datetimeFigureOut">
              <a:rPr lang="en-US" smtClean="0"/>
              <a:t>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CAB41ED-1203-4485-9915-D1BB6A3241D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2EF32135-A59A-4175-A65C-99D3249E2AB6}" type="datetimeFigureOut">
              <a:rPr lang="en-US" smtClean="0"/>
              <a:t>2/4/2013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CAB41ED-1203-4485-9915-D1BB6A3241DA}"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F32135-A59A-4175-A65C-99D3249E2AB6}" type="datetimeFigureOut">
              <a:rPr lang="en-US" smtClean="0"/>
              <a:t>2/4/2013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BCAB41ED-1203-4485-9915-D1BB6A3241DA}"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F32135-A59A-4175-A65C-99D3249E2AB6}" type="datetimeFigureOut">
              <a:rPr lang="en-US" smtClean="0"/>
              <a:t>2/4/2013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BCAB41ED-1203-4485-9915-D1BB6A3241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EF32135-A59A-4175-A65C-99D3249E2AB6}" type="datetimeFigureOut">
              <a:rPr lang="en-US" smtClean="0"/>
              <a:t>2/4/2013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CAB41ED-1203-4485-9915-D1BB6A3241DA}"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EF32135-A59A-4175-A65C-99D3249E2AB6}" type="datetimeFigureOut">
              <a:rPr lang="en-US" smtClean="0"/>
              <a:t>2/4/2013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CAB41ED-1203-4485-9915-D1BB6A3241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2EF32135-A59A-4175-A65C-99D3249E2AB6}" type="datetimeFigureOut">
              <a:rPr lang="en-US" smtClean="0"/>
              <a:t>2/4/2013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CAB41ED-1203-4485-9915-D1BB6A3241DA}"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2EF32135-A59A-4175-A65C-99D3249E2AB6}" type="datetimeFigureOut">
              <a:rPr lang="en-US" smtClean="0"/>
              <a:t>2/4/2013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CAB41ED-1203-4485-9915-D1BB6A3241DA}"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EF32135-A59A-4175-A65C-99D3249E2AB6}" type="datetimeFigureOut">
              <a:rPr lang="en-US" smtClean="0"/>
              <a:t>2/4/2013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CAB41ED-1203-4485-9915-D1BB6A3241DA}"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i="1" dirty="0" smtClean="0"/>
              <a:t>Of Mice and Men </a:t>
            </a:r>
            <a:r>
              <a:rPr lang="en-US" sz="4400" dirty="0"/>
              <a:t>B</a:t>
            </a:r>
            <a:r>
              <a:rPr lang="en-US" sz="4400" dirty="0" smtClean="0"/>
              <a:t>ackground</a:t>
            </a:r>
            <a:endParaRPr lang="en-US" sz="4400"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09968" y="1646238"/>
            <a:ext cx="2724063" cy="4525962"/>
          </a:xfrm>
        </p:spPr>
      </p:pic>
    </p:spTree>
    <p:extLst>
      <p:ext uri="{BB962C8B-B14F-4D97-AF65-F5344CB8AC3E}">
        <p14:creationId xmlns:p14="http://schemas.microsoft.com/office/powerpoint/2010/main" val="2196285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The Dust Bowl</a:t>
            </a:r>
            <a:endParaRPr lang="en-US" sz="8000" dirty="0"/>
          </a:p>
        </p:txBody>
      </p:sp>
      <p:sp>
        <p:nvSpPr>
          <p:cNvPr id="3" name="Content Placeholder 2"/>
          <p:cNvSpPr>
            <a:spLocks noGrp="1"/>
          </p:cNvSpPr>
          <p:nvPr>
            <p:ph idx="1"/>
          </p:nvPr>
        </p:nvSpPr>
        <p:spPr/>
        <p:txBody>
          <a:bodyPr>
            <a:noAutofit/>
          </a:bodyPr>
          <a:lstStyle/>
          <a:p>
            <a:r>
              <a:rPr lang="en-US" sz="3600" dirty="0"/>
              <a:t>At times, the clouds blackened the sky, reaching all the way </a:t>
            </a:r>
            <a:r>
              <a:rPr lang="en-US" sz="3600" dirty="0" smtClean="0"/>
              <a:t>to New </a:t>
            </a:r>
            <a:r>
              <a:rPr lang="en-US" sz="3600" dirty="0"/>
              <a:t>York </a:t>
            </a:r>
            <a:r>
              <a:rPr lang="en-US" sz="3600" dirty="0" smtClean="0"/>
              <a:t>City and </a:t>
            </a:r>
            <a:r>
              <a:rPr lang="en-US" sz="3600" dirty="0"/>
              <a:t>Washington, DC</a:t>
            </a:r>
          </a:p>
          <a:p>
            <a:endParaRPr lang="en-US" sz="3600" dirty="0" smtClean="0"/>
          </a:p>
          <a:p>
            <a:r>
              <a:rPr lang="en-US" sz="3600" dirty="0" smtClean="0"/>
              <a:t>Often </a:t>
            </a:r>
            <a:r>
              <a:rPr lang="en-US" sz="3600" dirty="0"/>
              <a:t>reduced visibility to a few feet or less</a:t>
            </a:r>
          </a:p>
          <a:p>
            <a:pPr marL="0" indent="0">
              <a:buNone/>
            </a:pPr>
            <a:endParaRPr lang="en-US" sz="3600" dirty="0" smtClean="0"/>
          </a:p>
          <a:p>
            <a:r>
              <a:rPr lang="en-US" sz="3600" dirty="0" smtClean="0"/>
              <a:t>Affected 100,000,000 </a:t>
            </a:r>
            <a:r>
              <a:rPr lang="en-US" sz="3600" dirty="0"/>
              <a:t>acres </a:t>
            </a:r>
            <a:endParaRPr lang="en-US" sz="3600" dirty="0" smtClean="0"/>
          </a:p>
        </p:txBody>
      </p:sp>
    </p:spTree>
    <p:extLst>
      <p:ext uri="{BB962C8B-B14F-4D97-AF65-F5344CB8AC3E}">
        <p14:creationId xmlns:p14="http://schemas.microsoft.com/office/powerpoint/2010/main" val="405471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The Dust Bowl</a:t>
            </a:r>
            <a:endParaRPr lang="en-US" sz="8000" dirty="0"/>
          </a:p>
        </p:txBody>
      </p:sp>
      <p:sp>
        <p:nvSpPr>
          <p:cNvPr id="3" name="Content Placeholder 2"/>
          <p:cNvSpPr>
            <a:spLocks noGrp="1"/>
          </p:cNvSpPr>
          <p:nvPr>
            <p:ph idx="1"/>
          </p:nvPr>
        </p:nvSpPr>
        <p:spPr/>
        <p:txBody>
          <a:bodyPr>
            <a:normAutofit fontScale="85000" lnSpcReduction="20000"/>
          </a:bodyPr>
          <a:lstStyle/>
          <a:p>
            <a:r>
              <a:rPr lang="en-US" sz="4200" dirty="0"/>
              <a:t>Hundreds of thousands of people were forced to leave their homes</a:t>
            </a:r>
          </a:p>
          <a:p>
            <a:endParaRPr lang="en-US" sz="4200" dirty="0" smtClean="0"/>
          </a:p>
          <a:p>
            <a:r>
              <a:rPr lang="en-US" sz="4200" dirty="0" smtClean="0"/>
              <a:t>Many </a:t>
            </a:r>
            <a:r>
              <a:rPr lang="en-US" sz="4200" dirty="0"/>
              <a:t>of these families (often known as “Okies”, since so many came from Oklahoma) migrated to California and other states, where they found economic conditions little better than the states they had left</a:t>
            </a:r>
          </a:p>
          <a:p>
            <a:pPr marL="0" indent="0">
              <a:buNone/>
            </a:pPr>
            <a:endParaRPr lang="en-US" dirty="0" smtClean="0"/>
          </a:p>
          <a:p>
            <a:endParaRPr lang="en-US" dirty="0"/>
          </a:p>
        </p:txBody>
      </p:sp>
    </p:spTree>
    <p:extLst>
      <p:ext uri="{BB962C8B-B14F-4D97-AF65-F5344CB8AC3E}">
        <p14:creationId xmlns:p14="http://schemas.microsoft.com/office/powerpoint/2010/main" val="7007419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The Dust Bowl</a:t>
            </a:r>
            <a:endParaRPr lang="en-US" sz="8000" dirty="0"/>
          </a:p>
        </p:txBody>
      </p:sp>
      <p:sp>
        <p:nvSpPr>
          <p:cNvPr id="3" name="Content Placeholder 2"/>
          <p:cNvSpPr>
            <a:spLocks noGrp="1"/>
          </p:cNvSpPr>
          <p:nvPr>
            <p:ph idx="1"/>
          </p:nvPr>
        </p:nvSpPr>
        <p:spPr/>
        <p:txBody>
          <a:bodyPr>
            <a:normAutofit/>
          </a:bodyPr>
          <a:lstStyle/>
          <a:p>
            <a:r>
              <a:rPr lang="en-US" sz="4800" dirty="0"/>
              <a:t>Because they didn’t own any land, many became migrant workers who traveled from farm to farm to pick fruit and other crops at starvation </a:t>
            </a:r>
            <a:r>
              <a:rPr lang="en-US" sz="4800" dirty="0" smtClean="0"/>
              <a:t>wages</a:t>
            </a:r>
            <a:endParaRPr lang="en-US" sz="4800" dirty="0"/>
          </a:p>
        </p:txBody>
      </p:sp>
    </p:spTree>
    <p:extLst>
      <p:ext uri="{BB962C8B-B14F-4D97-AF65-F5344CB8AC3E}">
        <p14:creationId xmlns:p14="http://schemas.microsoft.com/office/powerpoint/2010/main" val="3779469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143000"/>
            <a:ext cx="8500101" cy="5560584"/>
          </a:xfrm>
        </p:spPr>
      </p:pic>
    </p:spTree>
    <p:extLst>
      <p:ext uri="{BB962C8B-B14F-4D97-AF65-F5344CB8AC3E}">
        <p14:creationId xmlns:p14="http://schemas.microsoft.com/office/powerpoint/2010/main" val="7694118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60020"/>
            <a:ext cx="5029199" cy="6537960"/>
          </a:xfrm>
        </p:spPr>
      </p:pic>
    </p:spTree>
    <p:extLst>
      <p:ext uri="{BB962C8B-B14F-4D97-AF65-F5344CB8AC3E}">
        <p14:creationId xmlns:p14="http://schemas.microsoft.com/office/powerpoint/2010/main" val="25133849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John Steinbeck (1902-1968)</a:t>
            </a:r>
            <a:endParaRPr lang="en-US" sz="4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4600" y="1382586"/>
            <a:ext cx="4343400" cy="5334001"/>
          </a:xfrm>
        </p:spPr>
      </p:pic>
    </p:spTree>
    <p:extLst>
      <p:ext uri="{BB962C8B-B14F-4D97-AF65-F5344CB8AC3E}">
        <p14:creationId xmlns:p14="http://schemas.microsoft.com/office/powerpoint/2010/main" val="38533654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John Steinbeck</a:t>
            </a:r>
            <a:endParaRPr lang="en-US" sz="8000" dirty="0"/>
          </a:p>
        </p:txBody>
      </p:sp>
      <p:sp>
        <p:nvSpPr>
          <p:cNvPr id="3" name="Content Placeholder 2"/>
          <p:cNvSpPr>
            <a:spLocks noGrp="1"/>
          </p:cNvSpPr>
          <p:nvPr>
            <p:ph idx="1"/>
          </p:nvPr>
        </p:nvSpPr>
        <p:spPr/>
        <p:txBody>
          <a:bodyPr>
            <a:normAutofit lnSpcReduction="10000"/>
          </a:bodyPr>
          <a:lstStyle/>
          <a:p>
            <a:r>
              <a:rPr lang="en-US" sz="4000" dirty="0"/>
              <a:t>L</a:t>
            </a:r>
            <a:r>
              <a:rPr lang="en-US" sz="4000" dirty="0" smtClean="0"/>
              <a:t>ived </a:t>
            </a:r>
            <a:r>
              <a:rPr lang="en-US" sz="4000" dirty="0"/>
              <a:t>in a small rural town that was </a:t>
            </a:r>
            <a:r>
              <a:rPr lang="en-US" sz="4000" dirty="0" smtClean="0"/>
              <a:t>a </a:t>
            </a:r>
            <a:r>
              <a:rPr lang="en-US" sz="4000" dirty="0"/>
              <a:t>frontier settlement, set amid some of the world's most fertile </a:t>
            </a:r>
            <a:r>
              <a:rPr lang="en-US" sz="4000" dirty="0" smtClean="0"/>
              <a:t>land</a:t>
            </a:r>
          </a:p>
          <a:p>
            <a:pPr marL="0" indent="0">
              <a:buNone/>
            </a:pPr>
            <a:endParaRPr lang="en-US" sz="4000" dirty="0"/>
          </a:p>
          <a:p>
            <a:r>
              <a:rPr lang="en-US" sz="4000" dirty="0"/>
              <a:t>He spent his summers working on nearby ranches and later with migrant workers </a:t>
            </a:r>
            <a:r>
              <a:rPr lang="en-US" sz="4000" dirty="0" smtClean="0"/>
              <a:t>on a ranch</a:t>
            </a:r>
            <a:endParaRPr lang="en-US" sz="4000" dirty="0"/>
          </a:p>
          <a:p>
            <a:endParaRPr lang="en-US" dirty="0"/>
          </a:p>
        </p:txBody>
      </p:sp>
    </p:spTree>
    <p:extLst>
      <p:ext uri="{BB962C8B-B14F-4D97-AF65-F5344CB8AC3E}">
        <p14:creationId xmlns:p14="http://schemas.microsoft.com/office/powerpoint/2010/main" val="19271389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John Steinbeck</a:t>
            </a:r>
            <a:endParaRPr lang="en-US" sz="8000" dirty="0"/>
          </a:p>
        </p:txBody>
      </p:sp>
      <p:sp>
        <p:nvSpPr>
          <p:cNvPr id="3" name="Content Placeholder 2"/>
          <p:cNvSpPr>
            <a:spLocks noGrp="1"/>
          </p:cNvSpPr>
          <p:nvPr>
            <p:ph idx="1"/>
          </p:nvPr>
        </p:nvSpPr>
        <p:spPr/>
        <p:txBody>
          <a:bodyPr>
            <a:normAutofit/>
          </a:bodyPr>
          <a:lstStyle/>
          <a:p>
            <a:r>
              <a:rPr lang="en-US" sz="4800" dirty="0" smtClean="0"/>
              <a:t>He became aware of the harsher aspects of migrant life and the darker side of human nature, which supplied him with his writing material</a:t>
            </a:r>
          </a:p>
        </p:txBody>
      </p:sp>
    </p:spTree>
    <p:extLst>
      <p:ext uri="{BB962C8B-B14F-4D97-AF65-F5344CB8AC3E}">
        <p14:creationId xmlns:p14="http://schemas.microsoft.com/office/powerpoint/2010/main" val="648634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John Steinbeck</a:t>
            </a:r>
            <a:endParaRPr lang="en-US" sz="8000" dirty="0"/>
          </a:p>
        </p:txBody>
      </p:sp>
      <p:sp>
        <p:nvSpPr>
          <p:cNvPr id="3" name="Content Placeholder 2"/>
          <p:cNvSpPr>
            <a:spLocks noGrp="1"/>
          </p:cNvSpPr>
          <p:nvPr>
            <p:ph idx="1"/>
          </p:nvPr>
        </p:nvSpPr>
        <p:spPr/>
        <p:txBody>
          <a:bodyPr>
            <a:noAutofit/>
          </a:bodyPr>
          <a:lstStyle/>
          <a:p>
            <a:r>
              <a:rPr lang="en-US" sz="3600" dirty="0"/>
              <a:t>His parents bought him a house, supplied the paper for his manuscripts, and beginning in 1928, loans that allowed him to give up a warehouse job in San Francisco, and focus on writing</a:t>
            </a:r>
          </a:p>
          <a:p>
            <a:endParaRPr lang="en-US" sz="3600" dirty="0" smtClean="0"/>
          </a:p>
          <a:p>
            <a:r>
              <a:rPr lang="en-US" sz="3600" dirty="0" smtClean="0"/>
              <a:t>Controversially won the Nobel Prize for literature in 1962</a:t>
            </a:r>
            <a:endParaRPr lang="en-US" sz="3600" dirty="0"/>
          </a:p>
        </p:txBody>
      </p:sp>
    </p:spTree>
    <p:extLst>
      <p:ext uri="{BB962C8B-B14F-4D97-AF65-F5344CB8AC3E}">
        <p14:creationId xmlns:p14="http://schemas.microsoft.com/office/powerpoint/2010/main" val="1771511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The Great Depression</a:t>
            </a:r>
            <a:endParaRPr lang="en-US" sz="6000" dirty="0"/>
          </a:p>
        </p:txBody>
      </p:sp>
      <p:sp>
        <p:nvSpPr>
          <p:cNvPr id="3" name="Content Placeholder 2"/>
          <p:cNvSpPr>
            <a:spLocks noGrp="1"/>
          </p:cNvSpPr>
          <p:nvPr>
            <p:ph idx="1"/>
          </p:nvPr>
        </p:nvSpPr>
        <p:spPr/>
        <p:txBody>
          <a:bodyPr>
            <a:normAutofit lnSpcReduction="10000"/>
          </a:bodyPr>
          <a:lstStyle/>
          <a:p>
            <a:r>
              <a:rPr lang="en-US" sz="4000" dirty="0"/>
              <a:t>The timing </a:t>
            </a:r>
            <a:r>
              <a:rPr lang="en-US" sz="4000" dirty="0" smtClean="0"/>
              <a:t>varied </a:t>
            </a:r>
            <a:r>
              <a:rPr lang="en-US" sz="4000" dirty="0"/>
              <a:t>across </a:t>
            </a:r>
            <a:r>
              <a:rPr lang="en-US" sz="4000" dirty="0" smtClean="0"/>
              <a:t>the world, </a:t>
            </a:r>
            <a:r>
              <a:rPr lang="en-US" sz="4000" dirty="0"/>
              <a:t>but in most countries it started in 1930 and lasted until the late 1930s or </a:t>
            </a:r>
            <a:r>
              <a:rPr lang="en-US" sz="4000" dirty="0" smtClean="0"/>
              <a:t>mid-1940s</a:t>
            </a:r>
          </a:p>
          <a:p>
            <a:pPr marL="0" indent="0">
              <a:buNone/>
            </a:pPr>
            <a:endParaRPr lang="en-US" sz="4000" dirty="0"/>
          </a:p>
          <a:p>
            <a:r>
              <a:rPr lang="en-US" sz="4000" dirty="0"/>
              <a:t>It was the longest, most widespread, and deepest depression of the 20th </a:t>
            </a:r>
            <a:r>
              <a:rPr lang="en-US" sz="4000" dirty="0" smtClean="0"/>
              <a:t>century</a:t>
            </a:r>
            <a:endParaRPr lang="en-US" sz="4000" dirty="0"/>
          </a:p>
          <a:p>
            <a:endParaRPr lang="en-US" dirty="0"/>
          </a:p>
        </p:txBody>
      </p:sp>
    </p:spTree>
    <p:extLst>
      <p:ext uri="{BB962C8B-B14F-4D97-AF65-F5344CB8AC3E}">
        <p14:creationId xmlns:p14="http://schemas.microsoft.com/office/powerpoint/2010/main" val="9946527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The Great Depression</a:t>
            </a:r>
            <a:endParaRPr lang="en-US" sz="6000" dirty="0"/>
          </a:p>
        </p:txBody>
      </p:sp>
      <p:sp>
        <p:nvSpPr>
          <p:cNvPr id="3" name="Content Placeholder 2"/>
          <p:cNvSpPr>
            <a:spLocks noGrp="1"/>
          </p:cNvSpPr>
          <p:nvPr>
            <p:ph idx="1"/>
          </p:nvPr>
        </p:nvSpPr>
        <p:spPr/>
        <p:txBody>
          <a:bodyPr>
            <a:noAutofit/>
          </a:bodyPr>
          <a:lstStyle/>
          <a:p>
            <a:r>
              <a:rPr lang="en-US" sz="4400" dirty="0"/>
              <a:t>O</a:t>
            </a:r>
            <a:r>
              <a:rPr lang="en-US" sz="4400" dirty="0" smtClean="0"/>
              <a:t>riginated in the US, after the fall in stock prices that began around September 4, 1929, and became worldwide news with the stock market crash of October 29, 1929 (known as Black Tuesday)</a:t>
            </a:r>
            <a:endParaRPr lang="en-US" sz="4400" dirty="0"/>
          </a:p>
        </p:txBody>
      </p:sp>
    </p:spTree>
    <p:extLst>
      <p:ext uri="{BB962C8B-B14F-4D97-AF65-F5344CB8AC3E}">
        <p14:creationId xmlns:p14="http://schemas.microsoft.com/office/powerpoint/2010/main" val="2241343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The Great Depression</a:t>
            </a:r>
            <a:endParaRPr lang="en-US" sz="6000" dirty="0"/>
          </a:p>
        </p:txBody>
      </p:sp>
      <p:sp>
        <p:nvSpPr>
          <p:cNvPr id="3" name="Content Placeholder 2"/>
          <p:cNvSpPr>
            <a:spLocks noGrp="1"/>
          </p:cNvSpPr>
          <p:nvPr>
            <p:ph idx="1"/>
          </p:nvPr>
        </p:nvSpPr>
        <p:spPr/>
        <p:txBody>
          <a:bodyPr>
            <a:noAutofit/>
          </a:bodyPr>
          <a:lstStyle/>
          <a:p>
            <a:r>
              <a:rPr lang="en-US" sz="4400" dirty="0"/>
              <a:t>Unemployment in the U.S. rose to 25%, and in some countries rose as high as 33</a:t>
            </a:r>
            <a:r>
              <a:rPr lang="en-US" sz="4400" dirty="0" smtClean="0"/>
              <a:t>%</a:t>
            </a:r>
          </a:p>
          <a:p>
            <a:pPr marL="0" indent="0">
              <a:buNone/>
            </a:pPr>
            <a:endParaRPr lang="en-US" sz="4400" dirty="0"/>
          </a:p>
          <a:p>
            <a:r>
              <a:rPr lang="en-US" sz="4400" dirty="0" smtClean="0"/>
              <a:t>The population of the US was 123 </a:t>
            </a:r>
            <a:r>
              <a:rPr lang="en-US" sz="4400" dirty="0"/>
              <a:t>million </a:t>
            </a:r>
            <a:r>
              <a:rPr lang="en-US" sz="4400" dirty="0" smtClean="0"/>
              <a:t>(</a:t>
            </a:r>
            <a:r>
              <a:rPr lang="en-US" sz="4400" dirty="0" smtClean="0"/>
              <a:t>31</a:t>
            </a:r>
            <a:r>
              <a:rPr lang="en-US" sz="4400" dirty="0" smtClean="0"/>
              <a:t> </a:t>
            </a:r>
            <a:r>
              <a:rPr lang="en-US" sz="4400" dirty="0"/>
              <a:t>million unemployed</a:t>
            </a:r>
            <a:r>
              <a:rPr lang="en-US" sz="4400" dirty="0" smtClean="0"/>
              <a:t>)</a:t>
            </a:r>
          </a:p>
        </p:txBody>
      </p:sp>
    </p:spTree>
    <p:extLst>
      <p:ext uri="{BB962C8B-B14F-4D97-AF65-F5344CB8AC3E}">
        <p14:creationId xmlns:p14="http://schemas.microsoft.com/office/powerpoint/2010/main" val="9700367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The Great Depression</a:t>
            </a:r>
            <a:endParaRPr lang="en-US" sz="6000" dirty="0"/>
          </a:p>
        </p:txBody>
      </p:sp>
      <p:sp>
        <p:nvSpPr>
          <p:cNvPr id="3" name="Content Placeholder 2"/>
          <p:cNvSpPr>
            <a:spLocks noGrp="1"/>
          </p:cNvSpPr>
          <p:nvPr>
            <p:ph idx="1"/>
          </p:nvPr>
        </p:nvSpPr>
        <p:spPr/>
        <p:txBody>
          <a:bodyPr>
            <a:normAutofit lnSpcReduction="10000"/>
          </a:bodyPr>
          <a:lstStyle/>
          <a:p>
            <a:r>
              <a:rPr lang="en-US" sz="6000" dirty="0"/>
              <a:t>Now, the population is 312 million and we have a 7.8% rate of unemployment </a:t>
            </a:r>
            <a:r>
              <a:rPr lang="en-US" sz="6000" dirty="0" smtClean="0"/>
              <a:t>(</a:t>
            </a:r>
            <a:r>
              <a:rPr lang="en-US" sz="6000" dirty="0" smtClean="0"/>
              <a:t>25</a:t>
            </a:r>
            <a:r>
              <a:rPr lang="en-US" sz="6000" dirty="0" smtClean="0"/>
              <a:t> </a:t>
            </a:r>
            <a:r>
              <a:rPr lang="en-US" sz="6000" dirty="0"/>
              <a:t>million unemployed)</a:t>
            </a:r>
          </a:p>
          <a:p>
            <a:endParaRPr lang="en-US" dirty="0"/>
          </a:p>
        </p:txBody>
      </p:sp>
    </p:spTree>
    <p:extLst>
      <p:ext uri="{BB962C8B-B14F-4D97-AF65-F5344CB8AC3E}">
        <p14:creationId xmlns:p14="http://schemas.microsoft.com/office/powerpoint/2010/main" val="2898922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533400"/>
            <a:ext cx="7467600" cy="6148324"/>
          </a:xfrm>
        </p:spPr>
      </p:pic>
    </p:spTree>
    <p:extLst>
      <p:ext uri="{BB962C8B-B14F-4D97-AF65-F5344CB8AC3E}">
        <p14:creationId xmlns:p14="http://schemas.microsoft.com/office/powerpoint/2010/main" val="24004935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457200"/>
            <a:ext cx="8325027" cy="6224500"/>
          </a:xfrm>
        </p:spPr>
      </p:pic>
    </p:spTree>
    <p:extLst>
      <p:ext uri="{BB962C8B-B14F-4D97-AF65-F5344CB8AC3E}">
        <p14:creationId xmlns:p14="http://schemas.microsoft.com/office/powerpoint/2010/main" val="1590151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The Dust Bowl</a:t>
            </a:r>
            <a:endParaRPr lang="en-US" sz="8000" dirty="0"/>
          </a:p>
        </p:txBody>
      </p:sp>
      <p:sp>
        <p:nvSpPr>
          <p:cNvPr id="3" name="Content Placeholder 2"/>
          <p:cNvSpPr>
            <a:spLocks noGrp="1"/>
          </p:cNvSpPr>
          <p:nvPr>
            <p:ph idx="1"/>
          </p:nvPr>
        </p:nvSpPr>
        <p:spPr/>
        <p:txBody>
          <a:bodyPr>
            <a:normAutofit lnSpcReduction="10000"/>
          </a:bodyPr>
          <a:lstStyle/>
          <a:p>
            <a:r>
              <a:rPr lang="en-US" sz="4000" dirty="0" smtClean="0"/>
              <a:t>Also known as the “Dirty Thirties”</a:t>
            </a:r>
          </a:p>
          <a:p>
            <a:pPr marL="0" indent="0">
              <a:buNone/>
            </a:pPr>
            <a:endParaRPr lang="en-US" sz="4000" dirty="0" smtClean="0"/>
          </a:p>
          <a:p>
            <a:r>
              <a:rPr lang="en-US" sz="4000" dirty="0" smtClean="0"/>
              <a:t>A period of severe dust storms causing major ecological and agricultural damage to American and Canadian prairie lands in the 1930s</a:t>
            </a:r>
          </a:p>
          <a:p>
            <a:pPr marL="0" indent="0">
              <a:buNone/>
            </a:pPr>
            <a:endParaRPr lang="en-US" dirty="0"/>
          </a:p>
          <a:p>
            <a:endParaRPr lang="en-US" dirty="0"/>
          </a:p>
        </p:txBody>
      </p:sp>
    </p:spTree>
    <p:extLst>
      <p:ext uri="{BB962C8B-B14F-4D97-AF65-F5344CB8AC3E}">
        <p14:creationId xmlns:p14="http://schemas.microsoft.com/office/powerpoint/2010/main" val="17288497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The Dust Bowl</a:t>
            </a:r>
            <a:endParaRPr lang="en-US" sz="8000" dirty="0"/>
          </a:p>
        </p:txBody>
      </p:sp>
      <p:sp>
        <p:nvSpPr>
          <p:cNvPr id="3" name="Content Placeholder 2"/>
          <p:cNvSpPr>
            <a:spLocks noGrp="1"/>
          </p:cNvSpPr>
          <p:nvPr>
            <p:ph idx="1"/>
          </p:nvPr>
        </p:nvSpPr>
        <p:spPr/>
        <p:txBody>
          <a:bodyPr>
            <a:normAutofit lnSpcReduction="10000"/>
          </a:bodyPr>
          <a:lstStyle/>
          <a:p>
            <a:r>
              <a:rPr lang="en-US" sz="4000" dirty="0"/>
              <a:t>Caused by severe drought combined with farming methods</a:t>
            </a:r>
          </a:p>
          <a:p>
            <a:endParaRPr lang="en-US" sz="4000" dirty="0" smtClean="0"/>
          </a:p>
          <a:p>
            <a:r>
              <a:rPr lang="en-US" sz="4000" dirty="0" smtClean="0"/>
              <a:t>During </a:t>
            </a:r>
            <a:r>
              <a:rPr lang="en-US" sz="4000" dirty="0"/>
              <a:t>the drought of the 1930s, without natural anchors to keep the soil in place, it dried, turned </a:t>
            </a:r>
            <a:r>
              <a:rPr lang="en-US" sz="4000" dirty="0" smtClean="0"/>
              <a:t>to dust, and </a:t>
            </a:r>
            <a:r>
              <a:rPr lang="en-US" sz="4000" dirty="0"/>
              <a:t>blew away with the </a:t>
            </a:r>
            <a:r>
              <a:rPr lang="en-US" sz="4000" dirty="0" smtClean="0"/>
              <a:t>winds</a:t>
            </a:r>
          </a:p>
          <a:p>
            <a:endParaRPr lang="en-US" dirty="0"/>
          </a:p>
        </p:txBody>
      </p:sp>
    </p:spTree>
    <p:extLst>
      <p:ext uri="{BB962C8B-B14F-4D97-AF65-F5344CB8AC3E}">
        <p14:creationId xmlns:p14="http://schemas.microsoft.com/office/powerpoint/2010/main" val="16171644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203</TotalTime>
  <Words>456</Words>
  <Application>Microsoft Office PowerPoint</Application>
  <PresentationFormat>On-screen Show (4:3)</PresentationFormat>
  <Paragraphs>44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Foundry</vt:lpstr>
      <vt:lpstr>Of Mice and Men Background</vt:lpstr>
      <vt:lpstr>The Great Depression</vt:lpstr>
      <vt:lpstr>The Great Depression</vt:lpstr>
      <vt:lpstr>The Great Depression</vt:lpstr>
      <vt:lpstr>The Great Depression</vt:lpstr>
      <vt:lpstr>PowerPoint Presentation</vt:lpstr>
      <vt:lpstr>PowerPoint Presentation</vt:lpstr>
      <vt:lpstr>The Dust Bowl</vt:lpstr>
      <vt:lpstr>The Dust Bowl</vt:lpstr>
      <vt:lpstr>The Dust Bowl</vt:lpstr>
      <vt:lpstr>The Dust Bowl</vt:lpstr>
      <vt:lpstr>The Dust Bowl</vt:lpstr>
      <vt:lpstr>PowerPoint Presentation</vt:lpstr>
      <vt:lpstr>PowerPoint Presentation</vt:lpstr>
      <vt:lpstr>John Steinbeck (1902-1968)</vt:lpstr>
      <vt:lpstr>John Steinbeck</vt:lpstr>
      <vt:lpstr>John Steinbeck</vt:lpstr>
      <vt:lpstr>John Steinbeck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 Mice and Men background</dc:title>
  <dc:creator>Hannah</dc:creator>
  <cp:lastModifiedBy>Hannah</cp:lastModifiedBy>
  <cp:revision>10</cp:revision>
  <dcterms:created xsi:type="dcterms:W3CDTF">2013-01-28T19:08:10Z</dcterms:created>
  <dcterms:modified xsi:type="dcterms:W3CDTF">2013-02-04T15:30:52Z</dcterms:modified>
</cp:coreProperties>
</file>